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72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f69de9c7a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f69de9c7a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f69de9c7a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f69de9c7a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f69de9c7a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f69de9c7a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f69de9c7a8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f69de9c7a8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f69de9c7a8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f69de9c7a8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ervicegeneral/servicegenera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servicegeneral/servicegeneral/tree/main/servicegeneral-dbscripts" TargetMode="External"/><Relationship Id="rId5" Type="http://schemas.openxmlformats.org/officeDocument/2006/relationships/hyperlink" Target="https://github.com/servicegeneral/servicegeneral/tree/main/servicegeneral-ui" TargetMode="External"/><Relationship Id="rId4" Type="http://schemas.openxmlformats.org/officeDocument/2006/relationships/hyperlink" Target="https://github.com/servicegeneral/servicegeneral/tree/main/servicegeneral-api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12779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Sample and Github Link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Link</a:t>
            </a:r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link of the project: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https://github.com/servicegeneral/servicegeneral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Location of the code: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https://github.com/servicegeneral/servicegeneral/tree/main/servicegeneral-api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https://github.com/servicegeneral/servicegeneral/tree/main/servicegeneral-ui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https://github.com/servicegeneral/servicegeneral/tree/main/servicegeneral-dbscripts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311700" y="1424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Code Screenshot and code samples</a:t>
            </a:r>
            <a:endParaRPr/>
          </a:p>
        </p:txBody>
      </p:sp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025" y="715150"/>
            <a:ext cx="7900150" cy="4305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747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96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200" y="152400"/>
            <a:ext cx="686816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</Words>
  <Application>Microsoft Office PowerPoint</Application>
  <PresentationFormat>On-screen Show (16:9)</PresentationFormat>
  <Paragraphs>10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Arial</vt:lpstr>
      <vt:lpstr>Simple Light</vt:lpstr>
      <vt:lpstr>Code Sample and Github Link</vt:lpstr>
      <vt:lpstr>Github Link</vt:lpstr>
      <vt:lpstr>Github Code Screenshot and code samples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 Sample and Github Link</dc:title>
  <cp:lastModifiedBy>harrison yang</cp:lastModifiedBy>
  <cp:revision>1</cp:revision>
  <dcterms:modified xsi:type="dcterms:W3CDTF">2021-10-16T02:44:04Z</dcterms:modified>
</cp:coreProperties>
</file>